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88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59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11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46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45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09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5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38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74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73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81FD-BE0D-43FE-9969-2DD329DC01C4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205A-04D1-46A2-BCA7-58B92613A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632"/>
            <a:ext cx="4104456" cy="17543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b="1" dirty="0" smtClean="0"/>
          </a:p>
          <a:p>
            <a:r>
              <a:rPr lang="en-GB" b="1" dirty="0" smtClean="0"/>
              <a:t>TRANSFORM</a:t>
            </a:r>
            <a:r>
              <a:rPr lang="en-GB" dirty="0" smtClean="0"/>
              <a:t>: the events which unfold in Stave One into a storyboard, containing no fewer than six images and no more than eight. Add a suitable quotation to each of your images.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8024" y="116632"/>
            <a:ext cx="4069114" cy="175432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b="1" dirty="0" smtClean="0"/>
          </a:p>
          <a:p>
            <a:r>
              <a:rPr lang="en-GB" b="1" dirty="0" smtClean="0"/>
              <a:t>EXTEND: </a:t>
            </a:r>
            <a:r>
              <a:rPr lang="en-GB" dirty="0" smtClean="0"/>
              <a:t>Compare Dickens’ initial depiction of Scrooge with the depiction at the opening of Stave Five. What differences do you notice? List up to five.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157192"/>
            <a:ext cx="4104456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CRITICISE: </a:t>
            </a:r>
          </a:p>
          <a:p>
            <a:r>
              <a:rPr lang="en-GB" b="1" dirty="0" smtClean="0"/>
              <a:t>“</a:t>
            </a:r>
            <a:r>
              <a:rPr lang="en-GB" b="1" i="1" dirty="0" smtClean="0"/>
              <a:t>Scrooge is entitled to use his money however he chooses!” </a:t>
            </a:r>
            <a:r>
              <a:rPr lang="en-GB" dirty="0" smtClean="0"/>
              <a:t>Make a list of arguments you could use to counter this viewpoint.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8024" y="5157192"/>
            <a:ext cx="4069114" cy="92333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PRIORITISE: </a:t>
            </a:r>
            <a:r>
              <a:rPr lang="en-GB" dirty="0" smtClean="0"/>
              <a:t>Select three key quotations from Stave One. Then, rank them 1 to 3 in order of their importance.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4104455" cy="278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94974"/>
            <a:ext cx="4069114" cy="286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06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115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</dc:creator>
  <cp:lastModifiedBy>Sim E</cp:lastModifiedBy>
  <cp:revision>11</cp:revision>
  <dcterms:created xsi:type="dcterms:W3CDTF">2018-03-06T18:47:57Z</dcterms:created>
  <dcterms:modified xsi:type="dcterms:W3CDTF">2018-11-05T22:45:44Z</dcterms:modified>
</cp:coreProperties>
</file>