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9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D688D-D982-4135-AADE-62609D0B6451}" type="datetimeFigureOut">
              <a:rPr lang="en-GB" smtClean="0"/>
              <a:t>19/01/2021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DC389-4B25-4E61-9BBD-DA3BD33979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03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2" name="Google Shape;1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1332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62A-4960-4781-8ADC-4055F0929EA1}" type="datetimeFigureOut">
              <a:rPr lang="en-GB" smtClean="0"/>
              <a:t>19/01/2021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60D-05D2-4532-A16C-71E9704E48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56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62A-4960-4781-8ADC-4055F0929EA1}" type="datetimeFigureOut">
              <a:rPr lang="en-GB" smtClean="0"/>
              <a:t>19/01/2021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60D-05D2-4532-A16C-71E9704E48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231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62A-4960-4781-8ADC-4055F0929EA1}" type="datetimeFigureOut">
              <a:rPr lang="en-GB" smtClean="0"/>
              <a:t>19/01/2021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60D-05D2-4532-A16C-71E9704E48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130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62A-4960-4781-8ADC-4055F0929EA1}" type="datetimeFigureOut">
              <a:rPr lang="en-GB" smtClean="0"/>
              <a:t>19/01/2021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60D-05D2-4532-A16C-71E9704E48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146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62A-4960-4781-8ADC-4055F0929EA1}" type="datetimeFigureOut">
              <a:rPr lang="en-GB" smtClean="0"/>
              <a:t>19/01/2021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60D-05D2-4532-A16C-71E9704E48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73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62A-4960-4781-8ADC-4055F0929EA1}" type="datetimeFigureOut">
              <a:rPr lang="en-GB" smtClean="0"/>
              <a:t>19/01/2021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60D-05D2-4532-A16C-71E9704E48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67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62A-4960-4781-8ADC-4055F0929EA1}" type="datetimeFigureOut">
              <a:rPr lang="en-GB" smtClean="0"/>
              <a:t>19/01/2021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60D-05D2-4532-A16C-71E9704E48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93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62A-4960-4781-8ADC-4055F0929EA1}" type="datetimeFigureOut">
              <a:rPr lang="en-GB" smtClean="0"/>
              <a:t>19/01/2021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60D-05D2-4532-A16C-71E9704E48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271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62A-4960-4781-8ADC-4055F0929EA1}" type="datetimeFigureOut">
              <a:rPr lang="en-GB" smtClean="0"/>
              <a:t>19/01/2021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60D-05D2-4532-A16C-71E9704E48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3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62A-4960-4781-8ADC-4055F0929EA1}" type="datetimeFigureOut">
              <a:rPr lang="en-GB" smtClean="0"/>
              <a:t>19/01/2021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60D-05D2-4532-A16C-71E9704E48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11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62A-4960-4781-8ADC-4055F0929EA1}" type="datetimeFigureOut">
              <a:rPr lang="en-GB" smtClean="0"/>
              <a:t>19/01/2021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60D-05D2-4532-A16C-71E9704E48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19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3D62A-4960-4781-8ADC-4055F0929EA1}" type="datetimeFigureOut">
              <a:rPr lang="en-GB" smtClean="0"/>
              <a:t>19/01/2021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3060D-05D2-4532-A16C-71E9704E48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65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77c24c66-8f9c-47a5-a2bf-7be71941db0f@GBRP265.PROD.OUTLOOK.CO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cid:49c6c23c-3c1c-47cb-bf0b-9dfd7d35b5b7@GBRP265.PROD.OUTLOOK.COM" TargetMode="External"/><Relationship Id="rId3" Type="http://schemas.openxmlformats.org/officeDocument/2006/relationships/oleObject" Target="../embeddings/oleObject1.bin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cid:881035f1-da08-43ff-8b33-b738a129a311@GBRP265.PROD.OUTLOOK.COM" TargetMode="External"/><Relationship Id="rId5" Type="http://schemas.openxmlformats.org/officeDocument/2006/relationships/image" Target="../media/image12.jpeg"/><Relationship Id="rId10" Type="http://schemas.openxmlformats.org/officeDocument/2006/relationships/image" Target="cid:09baa313-4b3f-43fd-9d2e-0d606aa6fc85@GBRP265.PROD.OUTLOOK.COM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rnhItrVuF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GCSE 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2 year Course</a:t>
            </a:r>
          </a:p>
          <a:p>
            <a:r>
              <a:rPr lang="en-GB" dirty="0"/>
              <a:t>60% COURSE WORK </a:t>
            </a:r>
          </a:p>
          <a:p>
            <a:r>
              <a:rPr lang="en-GB" dirty="0"/>
              <a:t>40% Exam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7" y="304800"/>
            <a:ext cx="4188178" cy="34205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911" y="156106"/>
            <a:ext cx="4380089" cy="3896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37067" y="4052711"/>
            <a:ext cx="4302478" cy="2585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4144787"/>
            <a:ext cx="4334932" cy="270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13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4" name="Google Shape;1164;p13"/>
          <p:cNvPicPr preferRelativeResize="0"/>
          <p:nvPr/>
        </p:nvPicPr>
        <p:blipFill rotWithShape="1">
          <a:blip r:embed="rId3">
            <a:alphaModFix/>
          </a:blip>
          <a:srcRect t="-3245" b="29313"/>
          <a:stretch/>
        </p:blipFill>
        <p:spPr>
          <a:xfrm>
            <a:off x="4944942" y="2125040"/>
            <a:ext cx="2254143" cy="2827614"/>
          </a:xfrm>
          <a:prstGeom prst="rect">
            <a:avLst/>
          </a:prstGeom>
          <a:noFill/>
          <a:ln>
            <a:noFill/>
          </a:ln>
        </p:spPr>
      </p:pic>
      <p:sp>
        <p:nvSpPr>
          <p:cNvPr id="1165" name="Google Shape;1165;p13"/>
          <p:cNvSpPr txBox="1"/>
          <p:nvPr/>
        </p:nvSpPr>
        <p:spPr>
          <a:xfrm>
            <a:off x="5277339" y="153002"/>
            <a:ext cx="1616920" cy="43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847" dirty="0">
                <a:solidFill>
                  <a:schemeClr val="dk1"/>
                </a:solidFill>
              </a:rPr>
              <a:t>G.C.S.E Art</a:t>
            </a:r>
            <a:endParaRPr sz="762" dirty="0"/>
          </a:p>
          <a:p>
            <a:pPr algn="ctr"/>
            <a:r>
              <a:rPr lang="en-US" sz="847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Curriculum Road Map</a:t>
            </a:r>
            <a:endParaRPr sz="762" dirty="0"/>
          </a:p>
          <a:p>
            <a:pPr algn="ctr"/>
            <a:r>
              <a:rPr lang="en-US" sz="847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KS4</a:t>
            </a:r>
            <a:endParaRPr sz="762" dirty="0"/>
          </a:p>
        </p:txBody>
      </p:sp>
      <p:sp>
        <p:nvSpPr>
          <p:cNvPr id="1166" name="Google Shape;1166;p13"/>
          <p:cNvSpPr/>
          <p:nvPr/>
        </p:nvSpPr>
        <p:spPr>
          <a:xfrm>
            <a:off x="4784479" y="4135650"/>
            <a:ext cx="576437" cy="508113"/>
          </a:xfrm>
          <a:prstGeom prst="ellipse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12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702" tIns="19346" rIns="38702" bIns="19346" anchor="ctr" anchorCtr="0">
            <a:noAutofit/>
          </a:bodyPr>
          <a:lstStyle/>
          <a:p>
            <a:pPr algn="ctr"/>
            <a:r>
              <a:rPr lang="en-US" sz="762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 10</a:t>
            </a:r>
            <a:endParaRPr sz="762" dirty="0"/>
          </a:p>
        </p:txBody>
      </p:sp>
      <p:pic>
        <p:nvPicPr>
          <p:cNvPr id="1167" name="Google Shape;1167;p13"/>
          <p:cNvPicPr preferRelativeResize="0"/>
          <p:nvPr/>
        </p:nvPicPr>
        <p:blipFill rotWithShape="1">
          <a:blip r:embed="rId3">
            <a:alphaModFix/>
          </a:blip>
          <a:srcRect t="-455" b="57841"/>
          <a:stretch/>
        </p:blipFill>
        <p:spPr>
          <a:xfrm>
            <a:off x="4987097" y="939969"/>
            <a:ext cx="2254143" cy="1629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Google Shape;1168;p13"/>
          <p:cNvPicPr preferRelativeResize="0"/>
          <p:nvPr/>
        </p:nvPicPr>
        <p:blipFill rotWithShape="1">
          <a:blip r:embed="rId4">
            <a:alphaModFix/>
          </a:blip>
          <a:srcRect l="77280"/>
          <a:stretch/>
        </p:blipFill>
        <p:spPr>
          <a:xfrm>
            <a:off x="6304606" y="1028025"/>
            <a:ext cx="331864" cy="194856"/>
          </a:xfrm>
          <a:prstGeom prst="rect">
            <a:avLst/>
          </a:prstGeom>
          <a:noFill/>
          <a:ln>
            <a:noFill/>
          </a:ln>
        </p:spPr>
      </p:pic>
      <p:sp>
        <p:nvSpPr>
          <p:cNvPr id="1169" name="Google Shape;1169;p13"/>
          <p:cNvSpPr/>
          <p:nvPr/>
        </p:nvSpPr>
        <p:spPr>
          <a:xfrm>
            <a:off x="4825497" y="822919"/>
            <a:ext cx="800586" cy="14706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38702" tIns="19346" rIns="38702" bIns="19346" anchor="ctr" anchorCtr="0">
            <a:noAutofit/>
          </a:bodyPr>
          <a:lstStyle/>
          <a:p>
            <a:pPr algn="ctr"/>
            <a:r>
              <a:rPr lang="en-US" sz="38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Creative apprenticeships</a:t>
            </a:r>
            <a:endParaRPr sz="762" dirty="0"/>
          </a:p>
        </p:txBody>
      </p:sp>
      <p:pic>
        <p:nvPicPr>
          <p:cNvPr id="1170" name="Google Shape;117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10329">
            <a:off x="5743686" y="972606"/>
            <a:ext cx="615076" cy="82049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  <p:pic>
        <p:nvPicPr>
          <p:cNvPr id="1171" name="Google Shape;117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24592">
            <a:off x="5743783" y="1178910"/>
            <a:ext cx="615077" cy="8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2" name="Google Shape;117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8755" y="1079729"/>
            <a:ext cx="615076" cy="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173" name="Google Shape;1173;p13"/>
          <p:cNvSpPr/>
          <p:nvPr/>
        </p:nvSpPr>
        <p:spPr>
          <a:xfrm rot="-5400000">
            <a:off x="5562588" y="1045411"/>
            <a:ext cx="214497" cy="144014"/>
          </a:xfrm>
          <a:prstGeom prst="triangle">
            <a:avLst>
              <a:gd name="adj" fmla="val 50000"/>
            </a:avLst>
          </a:prstGeom>
          <a:solidFill>
            <a:srgbClr val="CDCDCD"/>
          </a:solidFill>
          <a:ln>
            <a:noFill/>
          </a:ln>
        </p:spPr>
        <p:txBody>
          <a:bodyPr spcFirstLastPara="1" wrap="square" lIns="38702" tIns="19346" rIns="38702" bIns="19346" anchor="ctr" anchorCtr="0">
            <a:noAutofit/>
          </a:bodyPr>
          <a:lstStyle/>
          <a:p>
            <a:pPr algn="ctr"/>
            <a:endParaRPr sz="762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4" name="Google Shape;1174;p13"/>
          <p:cNvSpPr/>
          <p:nvPr/>
        </p:nvSpPr>
        <p:spPr>
          <a:xfrm rot="-4703447">
            <a:off x="5581918" y="861761"/>
            <a:ext cx="214569" cy="144034"/>
          </a:xfrm>
          <a:prstGeom prst="triangle">
            <a:avLst>
              <a:gd name="adj" fmla="val 50000"/>
            </a:avLst>
          </a:prstGeom>
          <a:solidFill>
            <a:srgbClr val="CDCDCD"/>
          </a:solidFill>
          <a:ln>
            <a:noFill/>
          </a:ln>
        </p:spPr>
        <p:txBody>
          <a:bodyPr spcFirstLastPara="1" wrap="square" lIns="38702" tIns="19346" rIns="38702" bIns="19346" anchor="ctr" anchorCtr="0">
            <a:noAutofit/>
          </a:bodyPr>
          <a:lstStyle/>
          <a:p>
            <a:pPr algn="ctr"/>
            <a:endParaRPr sz="762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5" name="Google Shape;1175;p13"/>
          <p:cNvSpPr/>
          <p:nvPr/>
        </p:nvSpPr>
        <p:spPr>
          <a:xfrm rot="-6140470">
            <a:off x="5580791" y="1236951"/>
            <a:ext cx="214501" cy="144029"/>
          </a:xfrm>
          <a:prstGeom prst="triangle">
            <a:avLst>
              <a:gd name="adj" fmla="val 50000"/>
            </a:avLst>
          </a:prstGeom>
          <a:solidFill>
            <a:srgbClr val="CDCDCD"/>
          </a:solidFill>
          <a:ln>
            <a:noFill/>
          </a:ln>
        </p:spPr>
        <p:txBody>
          <a:bodyPr spcFirstLastPara="1" wrap="square" lIns="38702" tIns="19346" rIns="38702" bIns="19346" anchor="ctr" anchorCtr="0">
            <a:noAutofit/>
          </a:bodyPr>
          <a:lstStyle/>
          <a:p>
            <a:pPr algn="ctr"/>
            <a:endParaRPr sz="762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6" name="Google Shape;1176;p13"/>
          <p:cNvSpPr/>
          <p:nvPr/>
        </p:nvSpPr>
        <p:spPr>
          <a:xfrm>
            <a:off x="4820024" y="990307"/>
            <a:ext cx="800586" cy="23076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38702" tIns="19346" rIns="38702" bIns="19346" anchor="ctr" anchorCtr="0">
            <a:noAutofit/>
          </a:bodyPr>
          <a:lstStyle/>
          <a:p>
            <a:pPr algn="ctr"/>
            <a:r>
              <a:rPr lang="en-US" sz="444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Foundation/diploma Course at college – leading to degree course.</a:t>
            </a:r>
            <a:endParaRPr sz="762" dirty="0"/>
          </a:p>
        </p:txBody>
      </p:sp>
      <p:sp>
        <p:nvSpPr>
          <p:cNvPr id="1177" name="Google Shape;1177;p13"/>
          <p:cNvSpPr/>
          <p:nvPr/>
        </p:nvSpPr>
        <p:spPr>
          <a:xfrm>
            <a:off x="4825497" y="1251017"/>
            <a:ext cx="800586" cy="9582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38702" tIns="19346" rIns="38702" bIns="19346" anchor="ctr" anchorCtr="0">
            <a:noAutofit/>
          </a:bodyPr>
          <a:lstStyle/>
          <a:p>
            <a:pPr algn="ctr"/>
            <a:r>
              <a:rPr lang="en-US" sz="444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A-Level Art</a:t>
            </a:r>
            <a:endParaRPr sz="444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8" name="Google Shape;1178;p13"/>
          <p:cNvSpPr/>
          <p:nvPr/>
        </p:nvSpPr>
        <p:spPr>
          <a:xfrm>
            <a:off x="5612701" y="991312"/>
            <a:ext cx="427724" cy="245103"/>
          </a:xfrm>
          <a:prstGeom prst="roundRect">
            <a:avLst>
              <a:gd name="adj" fmla="val 16667"/>
            </a:avLst>
          </a:prstGeom>
          <a:solidFill>
            <a:schemeClr val="accent6">
              <a:alpha val="49800"/>
            </a:schemeClr>
          </a:solidFill>
          <a:ln>
            <a:noFill/>
          </a:ln>
        </p:spPr>
        <p:txBody>
          <a:bodyPr spcFirstLastPara="1" wrap="square" lIns="38702" tIns="19346" rIns="38702" bIns="19346" anchor="ctr" anchorCtr="0">
            <a:noAutofit/>
          </a:bodyPr>
          <a:lstStyle/>
          <a:p>
            <a:pPr algn="ctr"/>
            <a:r>
              <a:rPr lang="en-US" sz="444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GCSE Examinations</a:t>
            </a:r>
          </a:p>
          <a:p>
            <a:pPr algn="ctr"/>
            <a:r>
              <a:rPr lang="en-US" sz="444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40%</a:t>
            </a:r>
            <a:endParaRPr sz="762" dirty="0"/>
          </a:p>
        </p:txBody>
      </p:sp>
      <p:sp>
        <p:nvSpPr>
          <p:cNvPr id="1179" name="Google Shape;1179;p13"/>
          <p:cNvSpPr/>
          <p:nvPr/>
        </p:nvSpPr>
        <p:spPr>
          <a:xfrm>
            <a:off x="6028487" y="988736"/>
            <a:ext cx="395340" cy="245611"/>
          </a:xfrm>
          <a:prstGeom prst="roundRect">
            <a:avLst>
              <a:gd name="adj" fmla="val 16667"/>
            </a:avLst>
          </a:prstGeom>
          <a:solidFill>
            <a:schemeClr val="accent5">
              <a:alpha val="49800"/>
            </a:schemeClr>
          </a:solidFill>
          <a:ln>
            <a:noFill/>
          </a:ln>
        </p:spPr>
        <p:txBody>
          <a:bodyPr spcFirstLastPara="1" wrap="square" lIns="38702" tIns="19346" rIns="38702" bIns="19346" anchor="ctr" anchorCtr="0">
            <a:noAutofit/>
          </a:bodyPr>
          <a:lstStyle/>
          <a:p>
            <a:pPr algn="ctr"/>
            <a:r>
              <a:rPr lang="en-US" sz="444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In-class </a:t>
            </a:r>
          </a:p>
          <a:p>
            <a:pPr algn="ctr"/>
            <a:r>
              <a:rPr lang="en-US" sz="444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Coursework 60% and intervention</a:t>
            </a:r>
            <a:endParaRPr sz="762" dirty="0"/>
          </a:p>
        </p:txBody>
      </p:sp>
      <p:sp>
        <p:nvSpPr>
          <p:cNvPr id="1180" name="Google Shape;1180;p13"/>
          <p:cNvSpPr/>
          <p:nvPr/>
        </p:nvSpPr>
        <p:spPr>
          <a:xfrm>
            <a:off x="6793376" y="2340804"/>
            <a:ext cx="576437" cy="508113"/>
          </a:xfrm>
          <a:prstGeom prst="ellipse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12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702" tIns="19346" rIns="38702" bIns="19346" anchor="ctr" anchorCtr="0">
            <a:noAutofit/>
          </a:bodyPr>
          <a:lstStyle/>
          <a:p>
            <a:pPr algn="ctr"/>
            <a:r>
              <a:rPr lang="en-US" sz="762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 11</a:t>
            </a:r>
            <a:endParaRPr sz="762" dirty="0"/>
          </a:p>
        </p:txBody>
      </p:sp>
      <p:cxnSp>
        <p:nvCxnSpPr>
          <p:cNvPr id="1181" name="Google Shape;1181;p13"/>
          <p:cNvCxnSpPr/>
          <p:nvPr/>
        </p:nvCxnSpPr>
        <p:spPr>
          <a:xfrm>
            <a:off x="5143596" y="3856718"/>
            <a:ext cx="60323" cy="17830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182" name="Google Shape;1182;p13"/>
          <p:cNvSpPr/>
          <p:nvPr/>
        </p:nvSpPr>
        <p:spPr>
          <a:xfrm>
            <a:off x="5252265" y="3967752"/>
            <a:ext cx="777854" cy="156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593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GCSE </a:t>
            </a:r>
            <a:r>
              <a:rPr lang="en-US" sz="762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Art</a:t>
            </a:r>
            <a:endParaRPr sz="593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83" name="Google Shape;1183;p13"/>
          <p:cNvCxnSpPr/>
          <p:nvPr/>
        </p:nvCxnSpPr>
        <p:spPr>
          <a:xfrm>
            <a:off x="6073240" y="4040103"/>
            <a:ext cx="412866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85" name="Google Shape;1185;p13"/>
          <p:cNvCxnSpPr/>
          <p:nvPr/>
        </p:nvCxnSpPr>
        <p:spPr>
          <a:xfrm>
            <a:off x="6173888" y="4149430"/>
            <a:ext cx="412866" cy="0"/>
          </a:xfrm>
          <a:prstGeom prst="straightConnector1">
            <a:avLst/>
          </a:prstGeom>
          <a:noFill/>
          <a:ln w="57150" cap="flat" cmpd="sng">
            <a:solidFill>
              <a:srgbClr val="2E75B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86" name="Google Shape;1186;p13"/>
          <p:cNvCxnSpPr/>
          <p:nvPr/>
        </p:nvCxnSpPr>
        <p:spPr>
          <a:xfrm>
            <a:off x="5833375" y="3867591"/>
            <a:ext cx="60323" cy="17830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187" name="Google Shape;1187;p13"/>
          <p:cNvCxnSpPr/>
          <p:nvPr/>
        </p:nvCxnSpPr>
        <p:spPr>
          <a:xfrm>
            <a:off x="6612441" y="3858211"/>
            <a:ext cx="60323" cy="17830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188" name="Google Shape;1188;p13"/>
          <p:cNvSpPr/>
          <p:nvPr/>
        </p:nvSpPr>
        <p:spPr>
          <a:xfrm>
            <a:off x="5389103" y="4475181"/>
            <a:ext cx="444234" cy="36448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423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Workshops/ work with other artists learning new techniques and skills.</a:t>
            </a:r>
            <a:endParaRPr sz="762" dirty="0"/>
          </a:p>
        </p:txBody>
      </p:sp>
      <p:sp>
        <p:nvSpPr>
          <p:cNvPr id="1189" name="Google Shape;1189;p13"/>
          <p:cNvSpPr/>
          <p:nvPr/>
        </p:nvSpPr>
        <p:spPr>
          <a:xfrm>
            <a:off x="4960940" y="3753853"/>
            <a:ext cx="324857" cy="16923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423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Aims and</a:t>
            </a:r>
            <a:endParaRPr sz="423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sz="423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 sz="762" dirty="0"/>
          </a:p>
        </p:txBody>
      </p:sp>
      <p:sp>
        <p:nvSpPr>
          <p:cNvPr id="1192" name="Google Shape;1192;p13"/>
          <p:cNvSpPr/>
          <p:nvPr/>
        </p:nvSpPr>
        <p:spPr>
          <a:xfrm>
            <a:off x="6433278" y="3758059"/>
            <a:ext cx="561452" cy="16923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423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Reviewing and refining work.</a:t>
            </a:r>
            <a:endParaRPr sz="423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0" name="Google Shape;1200;p13"/>
          <p:cNvSpPr/>
          <p:nvPr/>
        </p:nvSpPr>
        <p:spPr>
          <a:xfrm>
            <a:off x="5009675" y="2438300"/>
            <a:ext cx="527544" cy="18558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508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Proposal</a:t>
            </a:r>
            <a:r>
              <a:rPr lang="en-US" sz="444" dirty="0">
                <a:solidFill>
                  <a:srgbClr val="FF0000"/>
                </a:solidFill>
                <a:latin typeface="Calibri"/>
                <a:cs typeface="Calibri"/>
              </a:rPr>
              <a:t>/ </a:t>
            </a:r>
            <a:r>
              <a:rPr lang="en-US" sz="444" dirty="0">
                <a:solidFill>
                  <a:srgbClr val="FF0000"/>
                </a:solidFill>
              </a:rPr>
              <a:t>set the scene</a:t>
            </a:r>
            <a:endParaRPr lang="en-US" sz="444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</p:txBody>
      </p:sp>
      <p:cxnSp>
        <p:nvCxnSpPr>
          <p:cNvPr id="1202" name="Google Shape;1202;p13"/>
          <p:cNvCxnSpPr/>
          <p:nvPr/>
        </p:nvCxnSpPr>
        <p:spPr>
          <a:xfrm rot="10800000" flipH="1">
            <a:off x="6516451" y="2362958"/>
            <a:ext cx="180208" cy="134616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203" name="Google Shape;1203;p13"/>
          <p:cNvSpPr/>
          <p:nvPr/>
        </p:nvSpPr>
        <p:spPr>
          <a:xfrm>
            <a:off x="5816894" y="2442946"/>
            <a:ext cx="855870" cy="16923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423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Share ideas, strong research links begin </a:t>
            </a:r>
            <a:endParaRPr sz="762" dirty="0"/>
          </a:p>
        </p:txBody>
      </p:sp>
      <p:cxnSp>
        <p:nvCxnSpPr>
          <p:cNvPr id="1205" name="Google Shape;1205;p13"/>
          <p:cNvCxnSpPr/>
          <p:nvPr/>
        </p:nvCxnSpPr>
        <p:spPr>
          <a:xfrm rot="10800000" flipH="1">
            <a:off x="5167677" y="2359631"/>
            <a:ext cx="105280" cy="118361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07" name="Google Shape;1207;p13"/>
          <p:cNvCxnSpPr/>
          <p:nvPr/>
        </p:nvCxnSpPr>
        <p:spPr>
          <a:xfrm>
            <a:off x="5207197" y="1555986"/>
            <a:ext cx="153793" cy="66165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08" name="Google Shape;1208;p13"/>
          <p:cNvCxnSpPr/>
          <p:nvPr/>
        </p:nvCxnSpPr>
        <p:spPr>
          <a:xfrm>
            <a:off x="6737942" y="4504558"/>
            <a:ext cx="108836" cy="14337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211" name="Google Shape;1211;p13"/>
          <p:cNvSpPr/>
          <p:nvPr/>
        </p:nvSpPr>
        <p:spPr>
          <a:xfrm>
            <a:off x="5655107" y="3780657"/>
            <a:ext cx="302633" cy="30003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339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Take your own photos gather primary source.</a:t>
            </a:r>
            <a:endParaRPr sz="339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12" name="Google Shape;1212;p13"/>
          <p:cNvCxnSpPr>
            <a:stCxn id="1188" idx="2"/>
          </p:cNvCxnSpPr>
          <p:nvPr/>
        </p:nvCxnSpPr>
        <p:spPr>
          <a:xfrm flipV="1">
            <a:off x="5611220" y="4735651"/>
            <a:ext cx="1524" cy="10432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13" name="Google Shape;1213;p13"/>
          <p:cNvCxnSpPr/>
          <p:nvPr/>
        </p:nvCxnSpPr>
        <p:spPr>
          <a:xfrm>
            <a:off x="6153158" y="4572269"/>
            <a:ext cx="43941" cy="12979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214" name="Google Shape;1214;p13"/>
          <p:cNvSpPr/>
          <p:nvPr/>
        </p:nvSpPr>
        <p:spPr>
          <a:xfrm>
            <a:off x="6601295" y="4454637"/>
            <a:ext cx="512939" cy="29939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423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Introduction to the course. Start new project Natural form.</a:t>
            </a:r>
            <a:endParaRPr sz="762" dirty="0"/>
          </a:p>
        </p:txBody>
      </p:sp>
      <p:sp>
        <p:nvSpPr>
          <p:cNvPr id="1215" name="Google Shape;1215;p13"/>
          <p:cNvSpPr/>
          <p:nvPr/>
        </p:nvSpPr>
        <p:spPr>
          <a:xfrm>
            <a:off x="6023754" y="4697976"/>
            <a:ext cx="414771" cy="15628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GB" sz="381" dirty="0"/>
              <a:t>Experiment with new materials</a:t>
            </a:r>
            <a:endParaRPr sz="381" dirty="0"/>
          </a:p>
        </p:txBody>
      </p:sp>
      <p:sp>
        <p:nvSpPr>
          <p:cNvPr id="1217" name="Google Shape;1217;p13"/>
          <p:cNvSpPr/>
          <p:nvPr/>
        </p:nvSpPr>
        <p:spPr>
          <a:xfrm>
            <a:off x="6084617" y="3486863"/>
            <a:ext cx="503033" cy="23431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423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Introducing and action independent ideas</a:t>
            </a:r>
            <a:endParaRPr sz="423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13"/>
          <p:cNvSpPr/>
          <p:nvPr/>
        </p:nvSpPr>
        <p:spPr>
          <a:xfrm>
            <a:off x="6997571" y="3328753"/>
            <a:ext cx="483603" cy="10742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444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COURSEWORK</a:t>
            </a:r>
            <a:endParaRPr sz="762" dirty="0"/>
          </a:p>
        </p:txBody>
      </p:sp>
      <p:pic>
        <p:nvPicPr>
          <p:cNvPr id="1228" name="Google Shape;1228;p13" descr="Library of aim and objective image black and white stock png files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92594" y="3606896"/>
            <a:ext cx="220672" cy="105349"/>
          </a:xfrm>
          <a:prstGeom prst="rect">
            <a:avLst/>
          </a:prstGeom>
          <a:noFill/>
          <a:ln>
            <a:noFill/>
          </a:ln>
        </p:spPr>
      </p:pic>
      <p:sp>
        <p:nvSpPr>
          <p:cNvPr id="1245" name="Google Shape;1245;p13"/>
          <p:cNvSpPr/>
          <p:nvPr/>
        </p:nvSpPr>
        <p:spPr>
          <a:xfrm>
            <a:off x="4934420" y="1476898"/>
            <a:ext cx="728833" cy="16923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423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Finalize presentation of work.</a:t>
            </a:r>
            <a:endParaRPr sz="762" dirty="0"/>
          </a:p>
        </p:txBody>
      </p:sp>
      <p:cxnSp>
        <p:nvCxnSpPr>
          <p:cNvPr id="1246" name="Google Shape;1246;p13"/>
          <p:cNvCxnSpPr/>
          <p:nvPr/>
        </p:nvCxnSpPr>
        <p:spPr>
          <a:xfrm>
            <a:off x="5974327" y="1478508"/>
            <a:ext cx="153793" cy="66165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47" name="Google Shape;1247;p13"/>
          <p:cNvCxnSpPr/>
          <p:nvPr/>
        </p:nvCxnSpPr>
        <p:spPr>
          <a:xfrm flipH="1">
            <a:off x="6890277" y="1457053"/>
            <a:ext cx="56513" cy="145157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248" name="Google Shape;1248;p13"/>
          <p:cNvSpPr/>
          <p:nvPr/>
        </p:nvSpPr>
        <p:spPr>
          <a:xfrm>
            <a:off x="6574476" y="1253356"/>
            <a:ext cx="795338" cy="27355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423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08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Review and refine your final ideas, your nearly there!</a:t>
            </a:r>
            <a:endParaRPr sz="508" dirty="0"/>
          </a:p>
        </p:txBody>
      </p:sp>
      <p:sp>
        <p:nvSpPr>
          <p:cNvPr id="1249" name="Google Shape;1249;p13"/>
          <p:cNvSpPr/>
          <p:nvPr/>
        </p:nvSpPr>
        <p:spPr>
          <a:xfrm>
            <a:off x="5792303" y="1348236"/>
            <a:ext cx="462902" cy="14345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GB" sz="339" dirty="0"/>
              <a:t>Be in charge, you are independent!</a:t>
            </a:r>
            <a:endParaRPr sz="339" dirty="0"/>
          </a:p>
        </p:txBody>
      </p:sp>
      <p:cxnSp>
        <p:nvCxnSpPr>
          <p:cNvPr id="1252" name="Google Shape;1252;p13"/>
          <p:cNvCxnSpPr/>
          <p:nvPr/>
        </p:nvCxnSpPr>
        <p:spPr>
          <a:xfrm rot="10800000">
            <a:off x="5454713" y="4132128"/>
            <a:ext cx="110614" cy="13106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253" name="Google Shape;1253;p13"/>
          <p:cNvSpPr/>
          <p:nvPr/>
        </p:nvSpPr>
        <p:spPr>
          <a:xfrm>
            <a:off x="5402123" y="4173697"/>
            <a:ext cx="414771" cy="19565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339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UNDERSTANDING THE ASSESMENT OBJECTIVES</a:t>
            </a:r>
            <a:endParaRPr sz="339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54" name="Google Shape;1254;p13"/>
          <p:cNvCxnSpPr/>
          <p:nvPr/>
        </p:nvCxnSpPr>
        <p:spPr>
          <a:xfrm rot="10800000">
            <a:off x="6088263" y="4122606"/>
            <a:ext cx="64895" cy="165985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55" name="Google Shape;1255;p13"/>
          <p:cNvCxnSpPr/>
          <p:nvPr/>
        </p:nvCxnSpPr>
        <p:spPr>
          <a:xfrm rot="10800000" flipH="1">
            <a:off x="6696654" y="4109863"/>
            <a:ext cx="114805" cy="177795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57" name="Google Shape;1257;p13"/>
          <p:cNvCxnSpPr/>
          <p:nvPr/>
        </p:nvCxnSpPr>
        <p:spPr>
          <a:xfrm flipH="1">
            <a:off x="7031158" y="3415728"/>
            <a:ext cx="90422" cy="108455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58" name="Google Shape;1258;p13"/>
          <p:cNvCxnSpPr/>
          <p:nvPr/>
        </p:nvCxnSpPr>
        <p:spPr>
          <a:xfrm>
            <a:off x="6628819" y="3263523"/>
            <a:ext cx="116075" cy="218815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59" name="Google Shape;1259;p13"/>
          <p:cNvCxnSpPr/>
          <p:nvPr/>
        </p:nvCxnSpPr>
        <p:spPr>
          <a:xfrm flipH="1">
            <a:off x="5179721" y="3206941"/>
            <a:ext cx="20827" cy="259962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60" name="Google Shape;1260;p13"/>
          <p:cNvCxnSpPr/>
          <p:nvPr/>
        </p:nvCxnSpPr>
        <p:spPr>
          <a:xfrm rot="10800000" flipH="1">
            <a:off x="5865443" y="2874747"/>
            <a:ext cx="4064" cy="241801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61" name="Google Shape;1261;p13"/>
          <p:cNvCxnSpPr/>
          <p:nvPr/>
        </p:nvCxnSpPr>
        <p:spPr>
          <a:xfrm rot="10800000" flipH="1">
            <a:off x="6792348" y="2911115"/>
            <a:ext cx="20192" cy="195448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262" name="Google Shape;1262;p13"/>
          <p:cNvSpPr/>
          <p:nvPr/>
        </p:nvSpPr>
        <p:spPr>
          <a:xfrm>
            <a:off x="5883462" y="4226172"/>
            <a:ext cx="483603" cy="24784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339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Who inspires us learning how to research and inject ideas,</a:t>
            </a:r>
            <a:endParaRPr sz="339" dirty="0"/>
          </a:p>
        </p:txBody>
      </p:sp>
      <p:sp>
        <p:nvSpPr>
          <p:cNvPr id="1263" name="Google Shape;1263;p13"/>
          <p:cNvSpPr/>
          <p:nvPr/>
        </p:nvSpPr>
        <p:spPr>
          <a:xfrm>
            <a:off x="6409115" y="4241964"/>
            <a:ext cx="466458" cy="10742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444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COURSEWORK</a:t>
            </a:r>
            <a:endParaRPr sz="762" dirty="0"/>
          </a:p>
        </p:txBody>
      </p:sp>
      <p:cxnSp>
        <p:nvCxnSpPr>
          <p:cNvPr id="1264" name="Google Shape;1264;p13"/>
          <p:cNvCxnSpPr/>
          <p:nvPr/>
        </p:nvCxnSpPr>
        <p:spPr>
          <a:xfrm rot="10800000">
            <a:off x="7197204" y="3905127"/>
            <a:ext cx="102740" cy="199004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265" name="Google Shape;1265;p13"/>
          <p:cNvSpPr/>
          <p:nvPr/>
        </p:nvSpPr>
        <p:spPr>
          <a:xfrm>
            <a:off x="6964593" y="4094253"/>
            <a:ext cx="480522" cy="24412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444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Managing time/ becoming independent</a:t>
            </a:r>
            <a:endParaRPr sz="762" dirty="0"/>
          </a:p>
        </p:txBody>
      </p:sp>
      <p:sp>
        <p:nvSpPr>
          <p:cNvPr id="1267" name="Google Shape;1267;p13"/>
          <p:cNvSpPr/>
          <p:nvPr/>
        </p:nvSpPr>
        <p:spPr>
          <a:xfrm>
            <a:off x="4797961" y="3162129"/>
            <a:ext cx="657969" cy="17577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lvl="0" algn="ctr"/>
            <a:r>
              <a:rPr lang="en-US" sz="444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Trips/visit galleries, view the work others. </a:t>
            </a:r>
            <a:endParaRPr sz="762" dirty="0"/>
          </a:p>
        </p:txBody>
      </p:sp>
      <p:cxnSp>
        <p:nvCxnSpPr>
          <p:cNvPr id="1268" name="Google Shape;1268;p13"/>
          <p:cNvCxnSpPr/>
          <p:nvPr/>
        </p:nvCxnSpPr>
        <p:spPr>
          <a:xfrm>
            <a:off x="5893710" y="3298436"/>
            <a:ext cx="130044" cy="193543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269" name="Google Shape;1269;p13"/>
          <p:cNvSpPr/>
          <p:nvPr/>
        </p:nvSpPr>
        <p:spPr>
          <a:xfrm>
            <a:off x="5682845" y="3216594"/>
            <a:ext cx="506462" cy="27362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GB" sz="762" dirty="0"/>
              <a:t>Researching</a:t>
            </a:r>
            <a:endParaRPr sz="762" dirty="0"/>
          </a:p>
        </p:txBody>
      </p:sp>
      <p:sp>
        <p:nvSpPr>
          <p:cNvPr id="1270" name="Google Shape;1270;p13"/>
          <p:cNvSpPr/>
          <p:nvPr/>
        </p:nvSpPr>
        <p:spPr>
          <a:xfrm>
            <a:off x="6451077" y="3178460"/>
            <a:ext cx="421756" cy="24412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444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Tutorials/ nurture groups </a:t>
            </a:r>
            <a:endParaRPr sz="762" dirty="0"/>
          </a:p>
        </p:txBody>
      </p:sp>
      <p:sp>
        <p:nvSpPr>
          <p:cNvPr id="1271" name="Google Shape;1271;p13"/>
          <p:cNvSpPr/>
          <p:nvPr/>
        </p:nvSpPr>
        <p:spPr>
          <a:xfrm>
            <a:off x="6391553" y="2888356"/>
            <a:ext cx="454920" cy="17577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444" b="1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Experience a mock exam.</a:t>
            </a:r>
            <a:endParaRPr sz="762" dirty="0"/>
          </a:p>
        </p:txBody>
      </p:sp>
      <p:sp>
        <p:nvSpPr>
          <p:cNvPr id="1272" name="Google Shape;1272;p13"/>
          <p:cNvSpPr/>
          <p:nvPr/>
        </p:nvSpPr>
        <p:spPr>
          <a:xfrm>
            <a:off x="5670423" y="2767869"/>
            <a:ext cx="587821" cy="24412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444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Implement trip information into new projects .</a:t>
            </a:r>
            <a:endParaRPr sz="444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3" name="Google Shape;1273;p13"/>
          <p:cNvCxnSpPr/>
          <p:nvPr/>
        </p:nvCxnSpPr>
        <p:spPr>
          <a:xfrm flipH="1">
            <a:off x="5883451" y="2100443"/>
            <a:ext cx="143506" cy="205861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74" name="Google Shape;1274;p13"/>
          <p:cNvCxnSpPr/>
          <p:nvPr/>
        </p:nvCxnSpPr>
        <p:spPr>
          <a:xfrm flipH="1">
            <a:off x="6875609" y="2088038"/>
            <a:ext cx="42925" cy="199004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75" name="Google Shape;1275;p13"/>
          <p:cNvCxnSpPr/>
          <p:nvPr/>
        </p:nvCxnSpPr>
        <p:spPr>
          <a:xfrm rot="10800000" flipH="1">
            <a:off x="5533155" y="1696659"/>
            <a:ext cx="4064" cy="241801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76" name="Google Shape;1276;p13"/>
          <p:cNvCxnSpPr/>
          <p:nvPr/>
        </p:nvCxnSpPr>
        <p:spPr>
          <a:xfrm rot="10800000">
            <a:off x="5096975" y="1783428"/>
            <a:ext cx="163064" cy="302633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77" name="Google Shape;1277;p13"/>
          <p:cNvCxnSpPr/>
          <p:nvPr/>
        </p:nvCxnSpPr>
        <p:spPr>
          <a:xfrm rot="10800000" flipH="1">
            <a:off x="6504415" y="1723653"/>
            <a:ext cx="4064" cy="241801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78" name="Google Shape;1278;p13"/>
          <p:cNvCxnSpPr/>
          <p:nvPr/>
        </p:nvCxnSpPr>
        <p:spPr>
          <a:xfrm rot="10800000">
            <a:off x="6972156" y="1676256"/>
            <a:ext cx="241166" cy="67054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79" name="Google Shape;1279;p13"/>
          <p:cNvCxnSpPr/>
          <p:nvPr/>
        </p:nvCxnSpPr>
        <p:spPr>
          <a:xfrm flipH="1">
            <a:off x="6877618" y="884831"/>
            <a:ext cx="182621" cy="288536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80" name="Google Shape;1280;p13"/>
          <p:cNvCxnSpPr/>
          <p:nvPr/>
        </p:nvCxnSpPr>
        <p:spPr>
          <a:xfrm flipH="1">
            <a:off x="6554405" y="901443"/>
            <a:ext cx="47370" cy="197734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281" name="Google Shape;1281;p13"/>
          <p:cNvSpPr/>
          <p:nvPr/>
        </p:nvSpPr>
        <p:spPr>
          <a:xfrm>
            <a:off x="6267116" y="802794"/>
            <a:ext cx="544343" cy="16923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GB" sz="423" dirty="0"/>
              <a:t>Hand in all your work for marking.</a:t>
            </a:r>
            <a:endParaRPr sz="423" dirty="0"/>
          </a:p>
        </p:txBody>
      </p:sp>
      <p:sp>
        <p:nvSpPr>
          <p:cNvPr id="1282" name="Google Shape;1282;p13"/>
          <p:cNvSpPr/>
          <p:nvPr/>
        </p:nvSpPr>
        <p:spPr>
          <a:xfrm>
            <a:off x="6919256" y="837052"/>
            <a:ext cx="540497" cy="27349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GB" sz="381" dirty="0"/>
              <a:t>Final exam/ produce a final piece with no interruptions. Your going to love this!</a:t>
            </a:r>
            <a:endParaRPr sz="381" dirty="0"/>
          </a:p>
        </p:txBody>
      </p:sp>
      <p:sp>
        <p:nvSpPr>
          <p:cNvPr id="1283" name="Google Shape;1283;p13"/>
          <p:cNvSpPr/>
          <p:nvPr/>
        </p:nvSpPr>
        <p:spPr>
          <a:xfrm>
            <a:off x="7092634" y="1670000"/>
            <a:ext cx="424169" cy="10742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444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COURSEWORK</a:t>
            </a:r>
            <a:endParaRPr sz="762" dirty="0"/>
          </a:p>
        </p:txBody>
      </p:sp>
      <p:sp>
        <p:nvSpPr>
          <p:cNvPr id="1284" name="Google Shape;1284;p13"/>
          <p:cNvSpPr/>
          <p:nvPr/>
        </p:nvSpPr>
        <p:spPr>
          <a:xfrm>
            <a:off x="6140201" y="1630178"/>
            <a:ext cx="618600" cy="74272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lvl="0" algn="ctr"/>
            <a:r>
              <a:rPr lang="en-GB" sz="762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You choose the materials and the message you are projecting</a:t>
            </a:r>
            <a:endParaRPr lang="en-GB" sz="762" dirty="0"/>
          </a:p>
        </p:txBody>
      </p:sp>
      <p:sp>
        <p:nvSpPr>
          <p:cNvPr id="1285" name="Google Shape;1285;p13"/>
          <p:cNvSpPr/>
          <p:nvPr/>
        </p:nvSpPr>
        <p:spPr>
          <a:xfrm>
            <a:off x="5225054" y="1754979"/>
            <a:ext cx="685400" cy="24412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444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Which artists have you chosen? who's inspiring you?</a:t>
            </a:r>
            <a:endParaRPr sz="762" dirty="0"/>
          </a:p>
        </p:txBody>
      </p:sp>
      <p:sp>
        <p:nvSpPr>
          <p:cNvPr id="1286" name="Google Shape;1286;p13"/>
          <p:cNvSpPr/>
          <p:nvPr/>
        </p:nvSpPr>
        <p:spPr>
          <a:xfrm>
            <a:off x="6688201" y="2043914"/>
            <a:ext cx="483603" cy="17577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444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Independent project </a:t>
            </a:r>
            <a:endParaRPr sz="762" dirty="0"/>
          </a:p>
        </p:txBody>
      </p:sp>
      <p:sp>
        <p:nvSpPr>
          <p:cNvPr id="1287" name="Google Shape;1287;p13"/>
          <p:cNvSpPr/>
          <p:nvPr/>
        </p:nvSpPr>
        <p:spPr>
          <a:xfrm>
            <a:off x="5633123" y="2043434"/>
            <a:ext cx="737596" cy="17577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444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Gather primary source share the excitement</a:t>
            </a:r>
            <a:endParaRPr sz="762" dirty="0"/>
          </a:p>
        </p:txBody>
      </p:sp>
      <p:sp>
        <p:nvSpPr>
          <p:cNvPr id="1288" name="Google Shape;1288;p13"/>
          <p:cNvSpPr/>
          <p:nvPr/>
        </p:nvSpPr>
        <p:spPr>
          <a:xfrm>
            <a:off x="5096978" y="2034518"/>
            <a:ext cx="483603" cy="24412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444" b="1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Build on techniques and processes</a:t>
            </a:r>
            <a:endParaRPr sz="762" dirty="0"/>
          </a:p>
        </p:txBody>
      </p:sp>
    </p:spTree>
    <p:extLst>
      <p:ext uri="{BB962C8B-B14F-4D97-AF65-F5344CB8AC3E}">
        <p14:creationId xmlns:p14="http://schemas.microsoft.com/office/powerpoint/2010/main" val="1434768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Take G.C.S.E Art if……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You like being creative</a:t>
            </a:r>
          </a:p>
          <a:p>
            <a:r>
              <a:rPr lang="en-GB" dirty="0"/>
              <a:t>Have an open mind</a:t>
            </a:r>
          </a:p>
          <a:p>
            <a:r>
              <a:rPr lang="en-GB" dirty="0"/>
              <a:t>Like Solving problems</a:t>
            </a:r>
          </a:p>
          <a:p>
            <a:pPr marL="0" indent="0">
              <a:buNone/>
            </a:pPr>
            <a:r>
              <a:rPr lang="en-GB" dirty="0"/>
              <a:t> Do you like investigating and experimenting with new techniques and materials?</a:t>
            </a:r>
          </a:p>
          <a:p>
            <a:pPr marL="0" indent="0">
              <a:buNone/>
            </a:pPr>
            <a:r>
              <a:rPr lang="en-GB" dirty="0"/>
              <a:t>The word ART umbrellas many different things here are a few: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Painting, Printing, Textiles, sculpture, Drawing, digital art, illustration, Photography.</a:t>
            </a:r>
          </a:p>
          <a:p>
            <a:r>
              <a:rPr lang="en-GB" dirty="0"/>
              <a:t>Art in professions/ Careers  can work along side other subjects and is used as a collaborative for example. Stage production, film, fashion, design,  </a:t>
            </a:r>
          </a:p>
        </p:txBody>
      </p:sp>
    </p:spTree>
    <p:extLst>
      <p:ext uri="{BB962C8B-B14F-4D97-AF65-F5344CB8AC3E}">
        <p14:creationId xmlns:p14="http://schemas.microsoft.com/office/powerpoint/2010/main" val="48966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Felting and  mixed media.</a:t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44" y="2009423"/>
            <a:ext cx="5034491" cy="322862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09422"/>
            <a:ext cx="5384800" cy="32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44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Topics and themes that we will explore within the course.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11956"/>
          </a:xfrm>
        </p:spPr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Natural form</a:t>
            </a:r>
          </a:p>
          <a:p>
            <a:r>
              <a:rPr lang="en-GB" dirty="0"/>
              <a:t>Portraiture</a:t>
            </a:r>
          </a:p>
          <a:p>
            <a:r>
              <a:rPr lang="en-GB" dirty="0"/>
              <a:t>Identity</a:t>
            </a:r>
          </a:p>
          <a:p>
            <a:r>
              <a:rPr lang="en-GB" dirty="0"/>
              <a:t>Sculpture/ 3D</a:t>
            </a:r>
          </a:p>
          <a:p>
            <a:r>
              <a:rPr lang="en-GB" dirty="0"/>
              <a:t>Independent chosen theme in Year 2. 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5719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</p:txBody>
      </p:sp>
      <p:pic>
        <p:nvPicPr>
          <p:cNvPr id="8" name="Content Placeholder 7" descr="cid:77c24c66-8f9c-47a5-a2bf-7be71941db0f@GBRP265.PROD.OUTLOOK.COM"/>
          <p:cNvPicPr>
            <a:picLocks noGrp="1"/>
          </p:cNvPicPr>
          <p:nvPr>
            <p:ph sz="quarter" idx="4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2093119"/>
            <a:ext cx="5275613" cy="4180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2989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854615"/>
              </p:ext>
            </p:extLst>
          </p:nvPr>
        </p:nvGraphicFramePr>
        <p:xfrm>
          <a:off x="2936876" y="176742"/>
          <a:ext cx="5529792" cy="6681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Document" r:id="rId3" imgW="6629729" imgH="9662989" progId="Word.Document.12">
                  <p:embed/>
                </p:oleObj>
              </mc:Choice>
              <mc:Fallback>
                <p:oleObj name="Document" r:id="rId3" imgW="6629729" imgH="96629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6876" y="176742"/>
                        <a:ext cx="5529792" cy="6681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cid:881035f1-da08-43ff-8b33-b738a129a311@GBRP265.PROD.OUTLOOK.COM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12814" y="2284994"/>
            <a:ext cx="6228469" cy="2590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id:49c6c23c-3c1c-47cb-bf0b-9dfd7d35b5b7@GBRP265.PROD.OUTLOOK.COM"/>
          <p:cNvPicPr/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040" y="356305"/>
            <a:ext cx="3426916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id:09baa313-4b3f-43fd-9d2e-0d606aa6fc85@GBRP265.PROD.OUTLOOK.COM"/>
          <p:cNvPicPr/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040" y="3324860"/>
            <a:ext cx="3426916" cy="3533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121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creative careers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u="sng" dirty="0">
                <a:hlinkClick r:id="rId2"/>
              </a:rPr>
              <a:t>https://www.youtube.com/watch?v=ArnhItrVuFM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615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1407</TotalTime>
  <Words>390</Words>
  <Application>Microsoft Office PowerPoint</Application>
  <PresentationFormat>Widescreen</PresentationFormat>
  <Paragraphs>66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Document</vt:lpstr>
      <vt:lpstr>GCSE ART</vt:lpstr>
      <vt:lpstr>PowerPoint Presentation</vt:lpstr>
      <vt:lpstr>Take G.C.S.E Art if……</vt:lpstr>
      <vt:lpstr>Felting and  mixed media. </vt:lpstr>
      <vt:lpstr>Topics and themes that we will explore within the course.</vt:lpstr>
      <vt:lpstr>PowerPoint Presentation</vt:lpstr>
      <vt:lpstr>creative careers</vt:lpstr>
    </vt:vector>
  </TitlesOfParts>
  <Company>William Howard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ART</dc:title>
  <dc:creator>Nic Watson</dc:creator>
  <cp:lastModifiedBy>Karen</cp:lastModifiedBy>
  <cp:revision>28</cp:revision>
  <dcterms:created xsi:type="dcterms:W3CDTF">2020-12-14T15:02:40Z</dcterms:created>
  <dcterms:modified xsi:type="dcterms:W3CDTF">2021-01-19T22:04:18Z</dcterms:modified>
</cp:coreProperties>
</file>