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304B-E7A8-436B-AE16-62A873547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3D2DF-75FE-4207-BF13-A9042817D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8DC9D-50A2-4698-99DA-1D133972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D584-B7C4-47D0-A991-ADE1CF18F4C1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1152-1DC3-4774-8422-FE08C0F4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653C1-C474-455C-879F-359D90C1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BD6A-1DA4-4BB5-BF62-419CB8E5C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16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209A-A869-4ADD-8C3A-23BB3596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AAD78-0DAE-4676-9B8D-6F19B0B68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833D9-14C6-4F10-A769-6FF3294D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D584-B7C4-47D0-A991-ADE1CF18F4C1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FDC92-4034-40E1-A815-B1F43D11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10085-4B8E-4E13-93C1-03D16220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BD6A-1DA4-4BB5-BF62-419CB8E5C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0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DD1BB-2D80-4A0B-BF76-DCB2979A9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28056-7568-410B-A230-275572A9B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B952B-C927-44A4-90F7-30C8B7E0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D584-B7C4-47D0-A991-ADE1CF18F4C1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23143-6433-48C2-971D-6A2FFC8F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D32EF-5A90-4A71-9C15-E13882B9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BD6A-1DA4-4BB5-BF62-419CB8E5C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7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254E-37FC-47ED-AFC6-FE06EDAE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FF7DD-15AB-40B2-BDC5-22E75CB58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D8DB1-EF59-4FD0-9070-58F2C8FC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D584-B7C4-47D0-A991-ADE1CF18F4C1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4BC6F-3BDB-451A-95AF-B307024B2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98532-D859-4045-A766-151ABA6A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BD6A-1DA4-4BB5-BF62-419CB8E5C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29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BAF4-7A0D-494C-8A1D-DD112FC9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0D949-6D64-4ABB-9236-185EBBD77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2FF5E-27B8-4CA4-BE4C-F8A3B351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D584-B7C4-47D0-A991-ADE1CF18F4C1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3CD04-87C2-4B39-8523-5C500600B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1F8D4-7435-4100-9243-E2B6B6E7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BD6A-1DA4-4BB5-BF62-419CB8E5C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7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E02F3-F722-4DA0-97C9-3F7B93F9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8B09E-4CB1-48E5-9C27-590998162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7B9AB-D0ED-4B1A-B6AF-20AFA897D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C3015-FC47-4CA3-8F58-A8584C230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D584-B7C4-47D0-A991-ADE1CF18F4C1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00524-5848-480F-BD48-44F86D45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FD3B7-E152-47E6-9ED7-1F65260B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BD6A-1DA4-4BB5-BF62-419CB8E5C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6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7C5E-CB7F-4989-9241-1E25797B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36857-156C-4FD7-A99C-EF9475F1A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A21B8-2601-4FEA-9EE3-F0FA2234A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C24692-F6F7-4405-BB4A-97E4943CA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E8303-6116-474D-87B0-79CB3059B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CC330A-A2B8-4BD4-8AA2-2362E997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D584-B7C4-47D0-A991-ADE1CF18F4C1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CDF2C-75EA-4724-9763-8A659E4A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C70182-BE08-448F-9BF1-014CAA98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BD6A-1DA4-4BB5-BF62-419CB8E5C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4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051B-8694-43E0-8A55-4B9CF7EC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9F3BC-40B5-4214-87FF-6542A9EB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D584-B7C4-47D0-A991-ADE1CF18F4C1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D6709-6240-4051-AD5F-226B12FB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D86CD-CD3B-47F0-93FE-8D6B4219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BD6A-1DA4-4BB5-BF62-419CB8E5C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9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CD5CB4-76F1-4701-BBAF-BECA24A7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D584-B7C4-47D0-A991-ADE1CF18F4C1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C2D2A-AE08-4628-BA78-2E35DCC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D775A-3F80-4978-B999-DDE800B9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BD6A-1DA4-4BB5-BF62-419CB8E5C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4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737A-C195-4B55-A9B3-35B7CB24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C1B1A-0D57-47A6-B97E-8C7E337A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1DE9F-4427-45AD-B353-5AD7AEA06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E77E6-D6D5-47B7-B347-2CF9EC78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D584-B7C4-47D0-A991-ADE1CF18F4C1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349CD-74E3-41D7-A005-B87A8FCB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7D0A0-12DD-420E-BA13-2B6D4E81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BD6A-1DA4-4BB5-BF62-419CB8E5C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9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E0E0-BC5C-46A9-8B3F-D6912292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55440-8336-4A89-B11F-AA5C1C117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9571E-93D5-4FC9-B759-8F526BA6D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E8539-9BC2-45CF-B468-E8E3D68A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D584-B7C4-47D0-A991-ADE1CF18F4C1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D46BB-6554-4B05-86E1-DDD48B7A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2E621-1566-4F30-8366-C5353C74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BD6A-1DA4-4BB5-BF62-419CB8E5C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F4261-3D82-48A1-A37B-5DFA440C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FFF77-3FB0-471F-8B88-42EFD8053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DD80A-E3C5-4B1F-BBCD-46D02308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D584-B7C4-47D0-A991-ADE1CF18F4C1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AE420-4600-4304-A837-28A5C0EA5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79664-969C-46E6-A60C-688591333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CBD6A-1DA4-4BB5-BF62-419CB8E5C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03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6694-17FB-4303-88AC-9D25590BF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94621-C4DA-433B-9B79-802047BED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C87C8-8925-42DA-8499-0037A139A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3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30FB3-E7FC-4F15-839C-02EE9583BE6E}"/>
              </a:ext>
            </a:extLst>
          </p:cNvPr>
          <p:cNvSpPr txBox="1"/>
          <p:nvPr/>
        </p:nvSpPr>
        <p:spPr>
          <a:xfrm>
            <a:off x="142875" y="304800"/>
            <a:ext cx="50514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How does Russell present the character of Edward?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F37FE-8D1C-4040-9DAC-538E8B6099AF}"/>
              </a:ext>
            </a:extLst>
          </p:cNvPr>
          <p:cNvSpPr txBox="1"/>
          <p:nvPr/>
        </p:nvSpPr>
        <p:spPr>
          <a:xfrm>
            <a:off x="9687539" y="304800"/>
            <a:ext cx="196092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Intelligent </a:t>
            </a:r>
          </a:p>
          <a:p>
            <a:r>
              <a:rPr lang="en-GB" dirty="0"/>
              <a:t>Middle class</a:t>
            </a:r>
          </a:p>
          <a:p>
            <a:r>
              <a:rPr lang="en-GB" dirty="0"/>
              <a:t>Capitalist </a:t>
            </a:r>
          </a:p>
          <a:p>
            <a:r>
              <a:rPr lang="en-GB" dirty="0"/>
              <a:t>Well spoken – uses</a:t>
            </a:r>
          </a:p>
          <a:p>
            <a:r>
              <a:rPr lang="en-GB" dirty="0"/>
              <a:t>formal language </a:t>
            </a:r>
          </a:p>
          <a:p>
            <a:r>
              <a:rPr lang="en-GB" dirty="0"/>
              <a:t>Kind </a:t>
            </a:r>
          </a:p>
          <a:p>
            <a:r>
              <a:rPr lang="en-GB" dirty="0"/>
              <a:t>Supportive </a:t>
            </a:r>
          </a:p>
          <a:p>
            <a:r>
              <a:rPr lang="en-GB" dirty="0"/>
              <a:t>Sensible </a:t>
            </a:r>
          </a:p>
        </p:txBody>
      </p:sp>
    </p:spTree>
    <p:extLst>
      <p:ext uri="{BB962C8B-B14F-4D97-AF65-F5344CB8AC3E}">
        <p14:creationId xmlns:p14="http://schemas.microsoft.com/office/powerpoint/2010/main" val="131343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9502EA-765C-4868-A6D7-A88416A16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57" y="276225"/>
            <a:ext cx="9465285" cy="6305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5BE47C-669A-4B2A-80D0-0516B279F84F}"/>
              </a:ext>
            </a:extLst>
          </p:cNvPr>
          <p:cNvSpPr txBox="1"/>
          <p:nvPr/>
        </p:nvSpPr>
        <p:spPr>
          <a:xfrm>
            <a:off x="314960" y="548640"/>
            <a:ext cx="655442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‘Childhood games and relationships are important in Blood Brothers</a:t>
            </a:r>
          </a:p>
          <a:p>
            <a:r>
              <a:rPr lang="en-GB" dirty="0"/>
              <a:t>In order to foreshadow the tragic ending’</a:t>
            </a:r>
          </a:p>
          <a:p>
            <a:r>
              <a:rPr lang="en-GB" dirty="0"/>
              <a:t>How far would you agree with this statement?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A3FFE-5456-4BB0-9855-66D5D8C5760B}"/>
              </a:ext>
            </a:extLst>
          </p:cNvPr>
          <p:cNvSpPr txBox="1"/>
          <p:nvPr/>
        </p:nvSpPr>
        <p:spPr>
          <a:xfrm>
            <a:off x="9729623" y="276225"/>
            <a:ext cx="1744388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Guns </a:t>
            </a:r>
          </a:p>
          <a:p>
            <a:r>
              <a:rPr lang="en-GB" dirty="0"/>
              <a:t>Teasing </a:t>
            </a:r>
          </a:p>
          <a:p>
            <a:r>
              <a:rPr lang="en-GB" dirty="0"/>
              <a:t>One-upmanship </a:t>
            </a:r>
          </a:p>
          <a:p>
            <a:r>
              <a:rPr lang="en-GB" dirty="0"/>
              <a:t>Foreshadowing </a:t>
            </a:r>
          </a:p>
          <a:p>
            <a:r>
              <a:rPr lang="en-GB" dirty="0"/>
              <a:t>Fate </a:t>
            </a:r>
          </a:p>
          <a:p>
            <a:r>
              <a:rPr lang="en-GB" dirty="0"/>
              <a:t>Tragedy</a:t>
            </a:r>
          </a:p>
          <a:p>
            <a:r>
              <a:rPr lang="en-GB" dirty="0"/>
              <a:t>Inevitability</a:t>
            </a:r>
          </a:p>
          <a:p>
            <a:r>
              <a:rPr lang="en-GB" dirty="0"/>
              <a:t>Carefree</a:t>
            </a:r>
          </a:p>
          <a:p>
            <a:r>
              <a:rPr lang="en-GB" dirty="0"/>
              <a:t>Symbolic</a:t>
            </a:r>
          </a:p>
        </p:txBody>
      </p:sp>
    </p:spTree>
    <p:extLst>
      <p:ext uri="{BB962C8B-B14F-4D97-AF65-F5344CB8AC3E}">
        <p14:creationId xmlns:p14="http://schemas.microsoft.com/office/powerpoint/2010/main" val="109769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BB8820-4C13-40CA-A2E5-C18AD77E0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688365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21EB47-FAEA-4ECC-A19B-82B512827018}"/>
              </a:ext>
            </a:extLst>
          </p:cNvPr>
          <p:cNvSpPr txBox="1"/>
          <p:nvPr/>
        </p:nvSpPr>
        <p:spPr>
          <a:xfrm>
            <a:off x="50550" y="701040"/>
            <a:ext cx="260667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“Class plays an important </a:t>
            </a:r>
          </a:p>
          <a:p>
            <a:r>
              <a:rPr lang="en-GB" dirty="0"/>
              <a:t>role in the tragic events</a:t>
            </a:r>
          </a:p>
          <a:p>
            <a:r>
              <a:rPr lang="en-GB" dirty="0"/>
              <a:t> in Blood Brothers”</a:t>
            </a:r>
          </a:p>
          <a:p>
            <a:r>
              <a:rPr lang="en-GB" dirty="0"/>
              <a:t>With reference to </a:t>
            </a:r>
          </a:p>
          <a:p>
            <a:r>
              <a:rPr lang="en-GB" dirty="0"/>
              <a:t>this idea explore how </a:t>
            </a:r>
          </a:p>
          <a:p>
            <a:r>
              <a:rPr lang="en-GB" dirty="0"/>
              <a:t>far you agree with this </a:t>
            </a:r>
          </a:p>
          <a:p>
            <a:r>
              <a:rPr lang="en-GB" dirty="0"/>
              <a:t>statement?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391AE-04E5-4EF1-9E52-9025DC2CE735}"/>
              </a:ext>
            </a:extLst>
          </p:cNvPr>
          <p:cNvSpPr txBox="1"/>
          <p:nvPr/>
        </p:nvSpPr>
        <p:spPr>
          <a:xfrm>
            <a:off x="10048240" y="833120"/>
            <a:ext cx="165981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Divided society </a:t>
            </a:r>
          </a:p>
          <a:p>
            <a:r>
              <a:rPr lang="en-GB" dirty="0"/>
              <a:t>Capitalism</a:t>
            </a:r>
          </a:p>
          <a:p>
            <a:r>
              <a:rPr lang="en-GB" dirty="0"/>
              <a:t>Disparity</a:t>
            </a:r>
          </a:p>
          <a:p>
            <a:r>
              <a:rPr lang="en-GB" dirty="0"/>
              <a:t>Negativity</a:t>
            </a:r>
          </a:p>
          <a:p>
            <a:r>
              <a:rPr lang="en-GB" dirty="0"/>
              <a:t>Persuasion </a:t>
            </a:r>
          </a:p>
          <a:p>
            <a:r>
              <a:rPr lang="en-GB" dirty="0"/>
              <a:t>Threatening</a:t>
            </a:r>
          </a:p>
        </p:txBody>
      </p:sp>
    </p:spTree>
    <p:extLst>
      <p:ext uri="{BB962C8B-B14F-4D97-AF65-F5344CB8AC3E}">
        <p14:creationId xmlns:p14="http://schemas.microsoft.com/office/powerpoint/2010/main" val="203768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F4C7-A02A-4C9A-8ECB-A3D7593A1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1865F-DE43-4F50-AC82-F36F5202F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6207A-F4D5-478B-B4F3-655674C3C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0940"/>
            <a:ext cx="12192000" cy="74689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2A96A-B87F-4F89-856D-D35E04BC939D}"/>
              </a:ext>
            </a:extLst>
          </p:cNvPr>
          <p:cNvSpPr/>
          <p:nvPr/>
        </p:nvSpPr>
        <p:spPr>
          <a:xfrm>
            <a:off x="569901" y="-4207"/>
            <a:ext cx="50115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How does Russell present the character of Mickey?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8E607-70F2-4F60-8451-DE4F6B402D04}"/>
              </a:ext>
            </a:extLst>
          </p:cNvPr>
          <p:cNvSpPr txBox="1"/>
          <p:nvPr/>
        </p:nvSpPr>
        <p:spPr>
          <a:xfrm>
            <a:off x="9391650" y="71299"/>
            <a:ext cx="238125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Lower Class/ Working Class</a:t>
            </a:r>
          </a:p>
          <a:p>
            <a:r>
              <a:rPr lang="en-GB" dirty="0"/>
              <a:t>Poor / Poverty stricken</a:t>
            </a:r>
          </a:p>
          <a:p>
            <a:r>
              <a:rPr lang="en-GB" dirty="0"/>
              <a:t>Uneducated </a:t>
            </a:r>
          </a:p>
          <a:p>
            <a:r>
              <a:rPr lang="en-GB" dirty="0"/>
              <a:t>Liverpudlian accent </a:t>
            </a:r>
          </a:p>
          <a:p>
            <a:r>
              <a:rPr lang="en-GB" dirty="0"/>
              <a:t>Excitable </a:t>
            </a:r>
          </a:p>
          <a:p>
            <a:r>
              <a:rPr lang="en-GB" dirty="0"/>
              <a:t>Loveable rogue</a:t>
            </a:r>
          </a:p>
          <a:p>
            <a:r>
              <a:rPr lang="en-GB" dirty="0"/>
              <a:t>Unstable – mentally </a:t>
            </a:r>
          </a:p>
        </p:txBody>
      </p:sp>
    </p:spTree>
    <p:extLst>
      <p:ext uri="{BB962C8B-B14F-4D97-AF65-F5344CB8AC3E}">
        <p14:creationId xmlns:p14="http://schemas.microsoft.com/office/powerpoint/2010/main" val="9398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358C-C21D-43B1-9A0E-37744A49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45F4A9-F146-42B9-B018-590DFC85F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067"/>
            <a:ext cx="12192000" cy="68273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B4638E-2E15-40A5-856B-DBA364691DA2}"/>
              </a:ext>
            </a:extLst>
          </p:cNvPr>
          <p:cNvSpPr txBox="1"/>
          <p:nvPr/>
        </p:nvSpPr>
        <p:spPr>
          <a:xfrm>
            <a:off x="304800" y="647700"/>
            <a:ext cx="395069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What role does the omniscient narrator </a:t>
            </a:r>
          </a:p>
          <a:p>
            <a:r>
              <a:rPr lang="en-GB" dirty="0"/>
              <a:t>have in Blood Brothers?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242C5-5667-49F1-A11D-28416557361C}"/>
              </a:ext>
            </a:extLst>
          </p:cNvPr>
          <p:cNvSpPr txBox="1"/>
          <p:nvPr/>
        </p:nvSpPr>
        <p:spPr>
          <a:xfrm>
            <a:off x="10108493" y="1027906"/>
            <a:ext cx="166840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Omniscient </a:t>
            </a:r>
          </a:p>
          <a:p>
            <a:r>
              <a:rPr lang="en-GB" dirty="0"/>
              <a:t>Dark/sinister/</a:t>
            </a:r>
          </a:p>
          <a:p>
            <a:r>
              <a:rPr lang="en-GB" dirty="0"/>
              <a:t>threatening</a:t>
            </a:r>
          </a:p>
          <a:p>
            <a:r>
              <a:rPr lang="en-GB" dirty="0"/>
              <a:t>Unusual</a:t>
            </a:r>
          </a:p>
          <a:p>
            <a:r>
              <a:rPr lang="en-GB" dirty="0"/>
              <a:t>Foreshadowing </a:t>
            </a:r>
          </a:p>
          <a:p>
            <a:r>
              <a:rPr lang="en-GB" dirty="0"/>
              <a:t>Foreboding </a:t>
            </a:r>
          </a:p>
          <a:p>
            <a:r>
              <a:rPr lang="en-GB" dirty="0"/>
              <a:t>Malevolent </a:t>
            </a:r>
          </a:p>
          <a:p>
            <a:r>
              <a:rPr lang="en-GB" dirty="0" err="1"/>
              <a:t>Influentual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45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3D4EAC-7265-46DF-971B-A9B04DB44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0"/>
            <a:ext cx="756285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E45FE1-B34A-4337-B672-0400D95B5244}"/>
              </a:ext>
            </a:extLst>
          </p:cNvPr>
          <p:cNvSpPr txBox="1"/>
          <p:nvPr/>
        </p:nvSpPr>
        <p:spPr>
          <a:xfrm>
            <a:off x="357017" y="401935"/>
            <a:ext cx="32243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How is Mrs Johnstone </a:t>
            </a:r>
          </a:p>
          <a:p>
            <a:r>
              <a:rPr lang="en-GB" dirty="0"/>
              <a:t>presented throughout the play?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02ABA-DEE3-4D6D-A8AC-922886898BE1}"/>
              </a:ext>
            </a:extLst>
          </p:cNvPr>
          <p:cNvSpPr txBox="1"/>
          <p:nvPr/>
        </p:nvSpPr>
        <p:spPr>
          <a:xfrm>
            <a:off x="10038080" y="863600"/>
            <a:ext cx="168001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Working Class</a:t>
            </a:r>
          </a:p>
          <a:p>
            <a:r>
              <a:rPr lang="en-GB" dirty="0"/>
              <a:t>Superstitious </a:t>
            </a:r>
          </a:p>
          <a:p>
            <a:r>
              <a:rPr lang="en-GB" dirty="0"/>
              <a:t>Naïve </a:t>
            </a:r>
          </a:p>
          <a:p>
            <a:r>
              <a:rPr lang="en-GB" dirty="0"/>
              <a:t>Beautiful </a:t>
            </a:r>
          </a:p>
          <a:p>
            <a:r>
              <a:rPr lang="en-GB" dirty="0"/>
              <a:t>Vulnerable </a:t>
            </a:r>
          </a:p>
          <a:p>
            <a:r>
              <a:rPr lang="en-GB" dirty="0"/>
              <a:t>Maternal </a:t>
            </a:r>
          </a:p>
          <a:p>
            <a:r>
              <a:rPr lang="en-GB" dirty="0"/>
              <a:t>Poverty stricken</a:t>
            </a:r>
          </a:p>
        </p:txBody>
      </p:sp>
    </p:spTree>
    <p:extLst>
      <p:ext uri="{BB962C8B-B14F-4D97-AF65-F5344CB8AC3E}">
        <p14:creationId xmlns:p14="http://schemas.microsoft.com/office/powerpoint/2010/main" val="297997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30C6D1-AB13-44A9-BEE7-27C339597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0"/>
            <a:ext cx="8991600" cy="69291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9830C6-D7D0-4253-A49D-3E58C1B7B829}"/>
              </a:ext>
            </a:extLst>
          </p:cNvPr>
          <p:cNvSpPr txBox="1"/>
          <p:nvPr/>
        </p:nvSpPr>
        <p:spPr>
          <a:xfrm>
            <a:off x="196548" y="345440"/>
            <a:ext cx="247202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Explore the relationship </a:t>
            </a:r>
          </a:p>
          <a:p>
            <a:r>
              <a:rPr lang="en-GB" dirty="0"/>
              <a:t>between Mrs Lyons and </a:t>
            </a:r>
          </a:p>
          <a:p>
            <a:r>
              <a:rPr lang="en-GB" dirty="0"/>
              <a:t>Mrs Johnstone.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6104A8-6CD8-4494-A400-E2777239C30B}"/>
              </a:ext>
            </a:extLst>
          </p:cNvPr>
          <p:cNvSpPr txBox="1"/>
          <p:nvPr/>
        </p:nvSpPr>
        <p:spPr>
          <a:xfrm>
            <a:off x="10353040" y="807105"/>
            <a:ext cx="145892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Exploitative</a:t>
            </a:r>
          </a:p>
          <a:p>
            <a:r>
              <a:rPr lang="en-GB" dirty="0"/>
              <a:t>Manipulative</a:t>
            </a:r>
          </a:p>
          <a:p>
            <a:r>
              <a:rPr lang="en-GB" dirty="0"/>
              <a:t>Unequal </a:t>
            </a:r>
          </a:p>
          <a:p>
            <a:r>
              <a:rPr lang="en-GB" dirty="0"/>
              <a:t>Fearful</a:t>
            </a:r>
          </a:p>
          <a:p>
            <a:r>
              <a:rPr lang="en-GB" dirty="0"/>
              <a:t>Disturbing </a:t>
            </a:r>
          </a:p>
          <a:p>
            <a:r>
              <a:rPr lang="en-GB" dirty="0"/>
              <a:t>Cruel</a:t>
            </a:r>
          </a:p>
          <a:p>
            <a:r>
              <a:rPr lang="en-GB" dirty="0"/>
              <a:t>Superstitious </a:t>
            </a:r>
          </a:p>
          <a:p>
            <a:r>
              <a:rPr lang="en-GB" dirty="0"/>
              <a:t>Anxious </a:t>
            </a:r>
          </a:p>
        </p:txBody>
      </p:sp>
    </p:spTree>
    <p:extLst>
      <p:ext uri="{BB962C8B-B14F-4D97-AF65-F5344CB8AC3E}">
        <p14:creationId xmlns:p14="http://schemas.microsoft.com/office/powerpoint/2010/main" val="325064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30C6D1-AB13-44A9-BEE7-27C339597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0"/>
            <a:ext cx="8991600" cy="69291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9830C6-D7D0-4253-A49D-3E58C1B7B829}"/>
              </a:ext>
            </a:extLst>
          </p:cNvPr>
          <p:cNvSpPr txBox="1"/>
          <p:nvPr/>
        </p:nvSpPr>
        <p:spPr>
          <a:xfrm>
            <a:off x="196548" y="345440"/>
            <a:ext cx="232877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How is Mrs Lyons</a:t>
            </a:r>
          </a:p>
          <a:p>
            <a:r>
              <a:rPr lang="en-GB" dirty="0"/>
              <a:t>presented in the play?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6104A8-6CD8-4494-A400-E2777239C30B}"/>
              </a:ext>
            </a:extLst>
          </p:cNvPr>
          <p:cNvSpPr txBox="1"/>
          <p:nvPr/>
        </p:nvSpPr>
        <p:spPr>
          <a:xfrm>
            <a:off x="9813000" y="207665"/>
            <a:ext cx="184717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Well spoken </a:t>
            </a:r>
          </a:p>
          <a:p>
            <a:r>
              <a:rPr lang="en-GB" dirty="0"/>
              <a:t>Middle class</a:t>
            </a:r>
          </a:p>
          <a:p>
            <a:r>
              <a:rPr lang="en-GB" dirty="0"/>
              <a:t>Educated </a:t>
            </a:r>
          </a:p>
          <a:p>
            <a:r>
              <a:rPr lang="en-GB" dirty="0"/>
              <a:t>Posh</a:t>
            </a:r>
          </a:p>
          <a:p>
            <a:r>
              <a:rPr lang="en-GB" dirty="0"/>
              <a:t>Anxious </a:t>
            </a:r>
          </a:p>
          <a:p>
            <a:r>
              <a:rPr lang="en-GB" dirty="0"/>
              <a:t>Manipulative </a:t>
            </a:r>
          </a:p>
          <a:p>
            <a:r>
              <a:rPr lang="en-GB" dirty="0"/>
              <a:t>Cruel </a:t>
            </a:r>
          </a:p>
          <a:p>
            <a:r>
              <a:rPr lang="en-GB" dirty="0"/>
              <a:t>Unkind </a:t>
            </a:r>
          </a:p>
          <a:p>
            <a:r>
              <a:rPr lang="en-GB" dirty="0"/>
              <a:t>Cold &amp; Calculated</a:t>
            </a:r>
          </a:p>
        </p:txBody>
      </p:sp>
    </p:spTree>
    <p:extLst>
      <p:ext uri="{BB962C8B-B14F-4D97-AF65-F5344CB8AC3E}">
        <p14:creationId xmlns:p14="http://schemas.microsoft.com/office/powerpoint/2010/main" val="147740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6D121F-782D-4D43-A4D3-8A0E4CCCC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1"/>
            <a:ext cx="78232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859005-1C75-469E-927A-7764CAA87E25}"/>
              </a:ext>
            </a:extLst>
          </p:cNvPr>
          <p:cNvSpPr txBox="1"/>
          <p:nvPr/>
        </p:nvSpPr>
        <p:spPr>
          <a:xfrm>
            <a:off x="792480" y="558800"/>
            <a:ext cx="29546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What role does Sammy play?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B31E4-963A-4EC7-BB4B-90BA694D02C9}"/>
              </a:ext>
            </a:extLst>
          </p:cNvPr>
          <p:cNvSpPr txBox="1"/>
          <p:nvPr/>
        </p:nvSpPr>
        <p:spPr>
          <a:xfrm>
            <a:off x="9773920" y="741680"/>
            <a:ext cx="146411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Naïve </a:t>
            </a:r>
          </a:p>
          <a:p>
            <a:r>
              <a:rPr lang="en-GB" dirty="0"/>
              <a:t>Antagonistic </a:t>
            </a:r>
          </a:p>
          <a:p>
            <a:r>
              <a:rPr lang="en-GB" dirty="0"/>
              <a:t>Derailed </a:t>
            </a:r>
          </a:p>
          <a:p>
            <a:r>
              <a:rPr lang="en-GB" dirty="0"/>
              <a:t>Uneducated </a:t>
            </a:r>
          </a:p>
          <a:p>
            <a:r>
              <a:rPr lang="en-GB" dirty="0"/>
              <a:t>anti-social</a:t>
            </a:r>
          </a:p>
          <a:p>
            <a:r>
              <a:rPr lang="en-GB" dirty="0"/>
              <a:t>Aggressive </a:t>
            </a:r>
          </a:p>
          <a:p>
            <a:r>
              <a:rPr lang="en-GB" dirty="0"/>
              <a:t>Threatening</a:t>
            </a:r>
          </a:p>
          <a:p>
            <a:r>
              <a:rPr lang="en-GB" dirty="0"/>
              <a:t>Bad influence</a:t>
            </a:r>
          </a:p>
        </p:txBody>
      </p:sp>
    </p:spTree>
    <p:extLst>
      <p:ext uri="{BB962C8B-B14F-4D97-AF65-F5344CB8AC3E}">
        <p14:creationId xmlns:p14="http://schemas.microsoft.com/office/powerpoint/2010/main" val="274949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577CCD-1690-4138-B5E0-475CB1017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90" y="1"/>
            <a:ext cx="695325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D1CB36-0BEE-475D-9D46-464319FBD1E5}"/>
              </a:ext>
            </a:extLst>
          </p:cNvPr>
          <p:cNvSpPr txBox="1"/>
          <p:nvPr/>
        </p:nvSpPr>
        <p:spPr>
          <a:xfrm>
            <a:off x="1087120" y="599440"/>
            <a:ext cx="27746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What role does Linda play?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D36FA-F841-4514-9AEC-6BD547A0EFE0}"/>
              </a:ext>
            </a:extLst>
          </p:cNvPr>
          <p:cNvSpPr txBox="1"/>
          <p:nvPr/>
        </p:nvSpPr>
        <p:spPr>
          <a:xfrm>
            <a:off x="9814560" y="802640"/>
            <a:ext cx="167404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Feisty</a:t>
            </a:r>
          </a:p>
          <a:p>
            <a:r>
              <a:rPr lang="en-GB" dirty="0"/>
              <a:t>Strong willed </a:t>
            </a:r>
          </a:p>
          <a:p>
            <a:r>
              <a:rPr lang="en-GB" dirty="0"/>
              <a:t>Untrustworthy</a:t>
            </a:r>
          </a:p>
          <a:p>
            <a:r>
              <a:rPr lang="en-GB" dirty="0"/>
              <a:t>Humorous</a:t>
            </a:r>
          </a:p>
          <a:p>
            <a:r>
              <a:rPr lang="en-GB" dirty="0"/>
              <a:t>Kind </a:t>
            </a:r>
          </a:p>
          <a:p>
            <a:r>
              <a:rPr lang="en-GB" dirty="0"/>
              <a:t>Compassionate </a:t>
            </a:r>
          </a:p>
        </p:txBody>
      </p:sp>
    </p:spTree>
    <p:extLst>
      <p:ext uri="{BB962C8B-B14F-4D97-AF65-F5344CB8AC3E}">
        <p14:creationId xmlns:p14="http://schemas.microsoft.com/office/powerpoint/2010/main" val="347075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9502EA-765C-4868-A6D7-A88416A16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57" y="276225"/>
            <a:ext cx="9465285" cy="6305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5BE47C-669A-4B2A-80D0-0516B279F84F}"/>
              </a:ext>
            </a:extLst>
          </p:cNvPr>
          <p:cNvSpPr txBox="1"/>
          <p:nvPr/>
        </p:nvSpPr>
        <p:spPr>
          <a:xfrm>
            <a:off x="314960" y="548640"/>
            <a:ext cx="300428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How does the structure of the</a:t>
            </a:r>
          </a:p>
          <a:p>
            <a:r>
              <a:rPr lang="en-GB" dirty="0"/>
              <a:t>play promote action in </a:t>
            </a:r>
          </a:p>
          <a:p>
            <a:r>
              <a:rPr lang="en-GB" dirty="0"/>
              <a:t>Blood Brothers?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A3FFE-5456-4BB0-9855-66D5D8C5760B}"/>
              </a:ext>
            </a:extLst>
          </p:cNvPr>
          <p:cNvSpPr txBox="1"/>
          <p:nvPr/>
        </p:nvSpPr>
        <p:spPr>
          <a:xfrm>
            <a:off x="9729623" y="276225"/>
            <a:ext cx="219803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Seven year structure</a:t>
            </a:r>
          </a:p>
          <a:p>
            <a:r>
              <a:rPr lang="en-GB" dirty="0"/>
              <a:t>Two acts</a:t>
            </a:r>
          </a:p>
          <a:p>
            <a:r>
              <a:rPr lang="en-GB" dirty="0"/>
              <a:t>Cyclical nature </a:t>
            </a:r>
          </a:p>
          <a:p>
            <a:r>
              <a:rPr lang="en-GB" dirty="0"/>
              <a:t>Repeated motifs</a:t>
            </a:r>
          </a:p>
          <a:p>
            <a:r>
              <a:rPr lang="en-GB" dirty="0"/>
              <a:t>Omniscient narrative </a:t>
            </a:r>
          </a:p>
          <a:p>
            <a:r>
              <a:rPr lang="en-GB" dirty="0"/>
              <a:t>Foreshadowing </a:t>
            </a:r>
          </a:p>
          <a:p>
            <a:r>
              <a:rPr lang="en-GB" dirty="0"/>
              <a:t>Musical</a:t>
            </a:r>
          </a:p>
        </p:txBody>
      </p:sp>
    </p:spTree>
    <p:extLst>
      <p:ext uri="{BB962C8B-B14F-4D97-AF65-F5344CB8AC3E}">
        <p14:creationId xmlns:p14="http://schemas.microsoft.com/office/powerpoint/2010/main" val="2434037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255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susansenglish@outlook.com</dc:creator>
  <cp:lastModifiedBy>susansenglish@outlook.com</cp:lastModifiedBy>
  <cp:revision>7</cp:revision>
  <dcterms:created xsi:type="dcterms:W3CDTF">2018-02-11T11:48:17Z</dcterms:created>
  <dcterms:modified xsi:type="dcterms:W3CDTF">2018-02-11T12:50:29Z</dcterms:modified>
</cp:coreProperties>
</file>